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3"/>
    <p:sldId id="297" r:id="rId4"/>
    <p:sldId id="281" r:id="rId5"/>
    <p:sldId id="283" r:id="rId6"/>
    <p:sldId id="284" r:id="rId7"/>
    <p:sldId id="285" r:id="rId8"/>
    <p:sldId id="286" r:id="rId9"/>
    <p:sldId id="299" r:id="rId10"/>
    <p:sldId id="300" r:id="rId11"/>
    <p:sldId id="296" r:id="rId12"/>
    <p:sldId id="288" r:id="rId13"/>
    <p:sldId id="289" r:id="rId14"/>
    <p:sldId id="291" r:id="rId15"/>
    <p:sldId id="292" r:id="rId16"/>
    <p:sldId id="293" r:id="rId17"/>
    <p:sldId id="294" r:id="rId19"/>
    <p:sldId id="295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.pn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